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notesMasterIdLst>
    <p:notesMasterId r:id="rId29"/>
  </p:notesMasterIdLst>
  <p:sldIdLst>
    <p:sldId id="256" r:id="rId2"/>
    <p:sldId id="259" r:id="rId3"/>
    <p:sldId id="260" r:id="rId4"/>
    <p:sldId id="262" r:id="rId5"/>
    <p:sldId id="264" r:id="rId6"/>
    <p:sldId id="272" r:id="rId7"/>
    <p:sldId id="273" r:id="rId8"/>
    <p:sldId id="295" r:id="rId9"/>
    <p:sldId id="296" r:id="rId10"/>
    <p:sldId id="276" r:id="rId11"/>
    <p:sldId id="274" r:id="rId12"/>
    <p:sldId id="279" r:id="rId13"/>
    <p:sldId id="280" r:id="rId14"/>
    <p:sldId id="275" r:id="rId15"/>
    <p:sldId id="278" r:id="rId16"/>
    <p:sldId id="265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1" r:id="rId26"/>
    <p:sldId id="293" r:id="rId27"/>
    <p:sldId id="29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AEE032F4-8CAD-45A9-B2A8-F627C13C244C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804" y="-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33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2DAD6-0D91-41C3-996C-93873C2B9D1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08220-BC54-4B90-BC56-E740E4F2C74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517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187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2621517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5370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3214888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9451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32963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7220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76378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02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200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3113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116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309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528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7858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21459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A8BB4F-7FB3-43AA-90A3-8455DC7B0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1" y="387626"/>
            <a:ext cx="9108660" cy="1133061"/>
          </a:xfrm>
        </p:spPr>
        <p:txBody>
          <a:bodyPr/>
          <a:lstStyle/>
          <a:p>
            <a:pPr algn="ctr"/>
            <a:r>
              <a:rPr lang="en-US" dirty="0"/>
              <a:t>PRESENTATION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C1B2392-BC0D-42D0-ACF9-DE0CA7665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211" y="1762812"/>
            <a:ext cx="9216237" cy="4590752"/>
          </a:xfrm>
        </p:spPr>
        <p:txBody>
          <a:bodyPr lIns="72000" rIns="158400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 MOODY FOODY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By:- </a:t>
            </a:r>
            <a:r>
              <a:rPr lang="en-US" sz="2400" b="1" dirty="0" err="1">
                <a:solidFill>
                  <a:schemeClr val="tx1"/>
                </a:solidFill>
              </a:rPr>
              <a:t>Himanshi</a:t>
            </a:r>
            <a:r>
              <a:rPr lang="en-US" sz="2400" b="1" dirty="0">
                <a:solidFill>
                  <a:schemeClr val="tx1"/>
                </a:solidFill>
              </a:rPr>
              <a:t> G</a:t>
            </a:r>
            <a:r>
              <a:rPr lang="en-US" sz="2400" b="1" dirty="0" smtClean="0">
                <a:solidFill>
                  <a:schemeClr val="tx1"/>
                </a:solidFill>
              </a:rPr>
              <a:t>upta </a:t>
            </a:r>
          </a:p>
          <a:p>
            <a:r>
              <a:rPr lang="en-US" sz="2400" b="1" dirty="0" err="1" smtClean="0">
                <a:solidFill>
                  <a:schemeClr val="tx1"/>
                </a:solidFill>
              </a:rPr>
              <a:t>Parveena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khatun</a:t>
            </a:r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400" b="1" dirty="0" err="1" smtClean="0">
                <a:solidFill>
                  <a:schemeClr val="tx1"/>
                </a:solidFill>
              </a:rPr>
              <a:t>Shikha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jha</a:t>
            </a:r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000" b="1" dirty="0" smtClean="0">
                <a:solidFill>
                  <a:schemeClr val="tx1"/>
                </a:solidFill>
              </a:rPr>
              <a:t>Course</a:t>
            </a:r>
            <a:r>
              <a:rPr lang="en-US" sz="2000" b="1" dirty="0">
                <a:solidFill>
                  <a:schemeClr val="tx1"/>
                </a:solidFill>
              </a:rPr>
              <a:t>:- </a:t>
            </a:r>
            <a:r>
              <a:rPr lang="en-US" sz="2000" b="1" dirty="0" smtClean="0">
                <a:solidFill>
                  <a:schemeClr val="tx1"/>
                </a:solidFill>
              </a:rPr>
              <a:t>Certified Course in Web Designing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NIELIT(National Institute of Electronics &amp; Information Technology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487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693" y="3279238"/>
            <a:ext cx="8596667" cy="566738"/>
          </a:xfrm>
        </p:spPr>
        <p:txBody>
          <a:bodyPr/>
          <a:lstStyle/>
          <a:p>
            <a:pPr algn="ctr"/>
            <a:r>
              <a:rPr lang="en-US" dirty="0" smtClean="0"/>
              <a:t>4. FOOTER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4653" y="3805731"/>
            <a:ext cx="11143233" cy="2747469"/>
          </a:xfrm>
        </p:spPr>
        <p:txBody>
          <a:bodyPr>
            <a:noAutofit/>
          </a:bodyPr>
          <a:lstStyle/>
          <a:p>
            <a:r>
              <a:rPr lang="en-US" sz="2000" dirty="0" smtClean="0"/>
              <a:t>Footer is divided into 3 sections using &lt;div&gt; tag.  </a:t>
            </a:r>
          </a:p>
          <a:p>
            <a:r>
              <a:rPr lang="en-US" sz="2000" dirty="0" smtClean="0"/>
              <a:t>1.“USEFUL LINKS” – It contains all the links to the various pages of the website.</a:t>
            </a:r>
          </a:p>
          <a:p>
            <a:r>
              <a:rPr lang="en-US" sz="2000" dirty="0" smtClean="0"/>
              <a:t>2.“KEEP IN TOUCH”  - It contain links to the social platforms(</a:t>
            </a:r>
            <a:r>
              <a:rPr lang="en-US" sz="2000" dirty="0" err="1" smtClean="0"/>
              <a:t>facebook</a:t>
            </a:r>
            <a:r>
              <a:rPr lang="en-US" sz="2000" dirty="0" smtClean="0"/>
              <a:t>, </a:t>
            </a:r>
            <a:r>
              <a:rPr lang="en-US" sz="2000" dirty="0" err="1" smtClean="0"/>
              <a:t>instagram</a:t>
            </a:r>
            <a:r>
              <a:rPr lang="en-US" sz="2000" dirty="0" smtClean="0"/>
              <a:t> and twitter).</a:t>
            </a:r>
          </a:p>
          <a:p>
            <a:r>
              <a:rPr lang="en-US" sz="2000" dirty="0" smtClean="0"/>
              <a:t>3.It contains the address , Contact no. and Email Id  of  Moody </a:t>
            </a:r>
            <a:r>
              <a:rPr lang="en-US" sz="2000" dirty="0" err="1" smtClean="0"/>
              <a:t>Foody</a:t>
            </a:r>
            <a:r>
              <a:rPr lang="en-US" sz="2000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The first two sections contains links , so when we hover over it , color changes to yellow(through CSS).</a:t>
            </a:r>
            <a:endParaRPr lang="en-US" sz="20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t="40159" b="-241"/>
          <a:stretch>
            <a:fillRect/>
          </a:stretch>
        </p:blipFill>
        <p:spPr bwMode="auto">
          <a:xfrm>
            <a:off x="403225" y="420915"/>
            <a:ext cx="8464550" cy="285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5. POPUP CHAT WINDOW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7"/>
            <a:ext cx="8646775" cy="1019608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At the bottom of every page, there is a chat icon, on clicking the chat button ,a chat window will open .The user can ask his/her queries through it.</a:t>
            </a:r>
          </a:p>
          <a:p>
            <a:pPr algn="just"/>
            <a:endParaRPr lang="en-US" sz="2000" dirty="0"/>
          </a:p>
        </p:txBody>
      </p:sp>
      <p:pic>
        <p:nvPicPr>
          <p:cNvPr id="18" name="Picture Placeholder 17" descr="popup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348" b="7348"/>
          <a:stretch>
            <a:fillRect/>
          </a:stretch>
        </p:blipFill>
        <p:spPr>
          <a:xfrm>
            <a:off x="677863" y="319088"/>
            <a:ext cx="8596312" cy="43910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25" y="692727"/>
            <a:ext cx="8596668" cy="842139"/>
          </a:xfrm>
        </p:spPr>
        <p:txBody>
          <a:bodyPr/>
          <a:lstStyle/>
          <a:p>
            <a:pPr algn="ctr"/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352" y="1908937"/>
            <a:ext cx="8868447" cy="476763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We can navigate to menu either through navigation bar or through links given in the footer.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Menu have 2 sections:-</a:t>
            </a:r>
          </a:p>
          <a:p>
            <a:r>
              <a:rPr lang="en-US" sz="2400" dirty="0" smtClean="0"/>
              <a:t>	(a) Header (created through </a:t>
            </a:r>
            <a:r>
              <a:rPr lang="en-US" sz="2400" dirty="0" err="1" smtClean="0"/>
              <a:t>photoshop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	(b) Slide show Gallery.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Each menu is created through tools in </a:t>
            </a:r>
            <a:r>
              <a:rPr lang="en-US" sz="2400" dirty="0" err="1" smtClean="0"/>
              <a:t>photoshop</a:t>
            </a:r>
            <a:r>
              <a:rPr lang="en-US" sz="2400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The slide gallery is created through </a:t>
            </a:r>
            <a:r>
              <a:rPr lang="en-US" sz="2400" dirty="0" err="1" smtClean="0"/>
              <a:t>javasrcipt</a:t>
            </a:r>
            <a:r>
              <a:rPr lang="en-US" sz="2400" dirty="0" smtClean="0"/>
              <a:t> and it’s styling is done by </a:t>
            </a:r>
            <a:r>
              <a:rPr lang="en-US" sz="2400" dirty="0" err="1" smtClean="0"/>
              <a:t>css</a:t>
            </a:r>
            <a:r>
              <a:rPr lang="en-US" sz="2400" dirty="0" smtClean="0"/>
              <a:t> and alignment through html &lt;div&gt; tag.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To slide the menus’ the user can either use buttons on left and right side or through a gallery created just below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b="56818"/>
          <a:stretch>
            <a:fillRect/>
          </a:stretch>
        </p:blipFill>
        <p:spPr bwMode="auto">
          <a:xfrm>
            <a:off x="263237" y="318655"/>
            <a:ext cx="7589838" cy="1842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98763" y="3172690"/>
            <a:ext cx="42117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If the user clicks on the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menu , then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menu will be displayed in slideshow from gallery.</a:t>
            </a:r>
          </a:p>
          <a:p>
            <a:endParaRPr lang="en-US" sz="12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By default, when page is loaded, first menu page is opened in slideshow.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714508" y="914400"/>
            <a:ext cx="1427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Header</a:t>
            </a:r>
            <a:endParaRPr lang="en-US" sz="2400" dirty="0"/>
          </a:p>
        </p:txBody>
      </p:sp>
      <p:sp>
        <p:nvSpPr>
          <p:cNvPr id="6" name="Left Arrow 5"/>
          <p:cNvSpPr/>
          <p:nvPr/>
        </p:nvSpPr>
        <p:spPr>
          <a:xfrm>
            <a:off x="7661563" y="983673"/>
            <a:ext cx="997528" cy="2909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7085" y="2728685"/>
            <a:ext cx="6634653" cy="373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644" y="318655"/>
            <a:ext cx="8596668" cy="1063811"/>
          </a:xfrm>
        </p:spPr>
        <p:txBody>
          <a:bodyPr/>
          <a:lstStyle/>
          <a:p>
            <a:pPr algn="ctr"/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025" y="2573957"/>
            <a:ext cx="8596668" cy="299557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You can navigate to “About Us” either through navigation bar or link in footer.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About Us page have 3 sections:</a:t>
            </a:r>
          </a:p>
          <a:p>
            <a:r>
              <a:rPr lang="en-US" sz="2400" dirty="0" smtClean="0"/>
              <a:t>	(a) Image (created through </a:t>
            </a:r>
            <a:r>
              <a:rPr lang="en-US" sz="2400" dirty="0" err="1" smtClean="0"/>
              <a:t>photoshop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	(b) About the concept “moody </a:t>
            </a:r>
            <a:r>
              <a:rPr lang="en-US" sz="2400" dirty="0" err="1" smtClean="0"/>
              <a:t>Foody</a:t>
            </a:r>
            <a:r>
              <a:rPr lang="en-US" sz="2400" dirty="0" smtClean="0"/>
              <a:t>”.</a:t>
            </a:r>
          </a:p>
          <a:p>
            <a:r>
              <a:rPr lang="en-US" sz="2400" dirty="0" smtClean="0"/>
              <a:t>	(c) Images of Team members with their details.</a:t>
            </a:r>
          </a:p>
          <a:p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498" y="2936443"/>
            <a:ext cx="4184035" cy="416356"/>
          </a:xfrm>
        </p:spPr>
        <p:txBody>
          <a:bodyPr/>
          <a:lstStyle/>
          <a:p>
            <a:r>
              <a:rPr lang="en-US" dirty="0" smtClean="0"/>
              <a:t>Image 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76847" y="2947658"/>
            <a:ext cx="4184035" cy="416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 “Moody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Foody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24691" y="6046489"/>
            <a:ext cx="4184035" cy="374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Members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22306" y="346075"/>
            <a:ext cx="4311638" cy="242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1626" y="356008"/>
            <a:ext cx="4313918" cy="240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9943" y="3614056"/>
            <a:ext cx="4414498" cy="2481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2B800B-A720-4129-90F3-7D2F78B0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39789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               CONTACT </a:t>
            </a:r>
            <a:r>
              <a:rPr lang="en-US" sz="4400" dirty="0" smtClean="0"/>
              <a:t>US 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2E16EC-828B-47CD-893A-BA23B9DE4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 The </a:t>
            </a:r>
            <a:r>
              <a:rPr lang="en-US" sz="2400" dirty="0">
                <a:solidFill>
                  <a:schemeClr val="tx1"/>
                </a:solidFill>
              </a:rPr>
              <a:t>user can </a:t>
            </a:r>
            <a:r>
              <a:rPr lang="en-US" sz="2400" dirty="0" smtClean="0">
                <a:solidFill>
                  <a:schemeClr val="tx1"/>
                </a:solidFill>
              </a:rPr>
              <a:t>give his/her suggestions and feedback through the Contact Form.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 The form is user friendly as it contains minimum fields 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 Fields in form:- </a:t>
            </a:r>
          </a:p>
          <a:p>
            <a:pPr lvl="1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First Name, Last Name, City, suggestions.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After </a:t>
            </a:r>
            <a:r>
              <a:rPr lang="en-US" sz="2400" dirty="0">
                <a:solidFill>
                  <a:schemeClr val="tx1"/>
                </a:solidFill>
              </a:rPr>
              <a:t>entering the data in the contact form 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chemeClr val="tx1"/>
                </a:solidFill>
              </a:rPr>
              <a:t>the user </a:t>
            </a:r>
            <a:r>
              <a:rPr lang="en-US" sz="2400" dirty="0" smtClean="0">
                <a:solidFill>
                  <a:schemeClr val="tx1"/>
                </a:solidFill>
              </a:rPr>
              <a:t>can click </a:t>
            </a:r>
            <a:r>
              <a:rPr lang="en-US" sz="2400" dirty="0">
                <a:solidFill>
                  <a:schemeClr val="tx1"/>
                </a:solidFill>
              </a:rPr>
              <a:t>the send button </a:t>
            </a:r>
            <a:r>
              <a:rPr lang="en-US" sz="2400" dirty="0" smtClean="0">
                <a:solidFill>
                  <a:schemeClr val="tx1"/>
                </a:solidFill>
              </a:rPr>
              <a:t>or link . As soon as link is clicked, </a:t>
            </a:r>
            <a:r>
              <a:rPr lang="en-US" sz="2400" dirty="0">
                <a:solidFill>
                  <a:schemeClr val="tx1"/>
                </a:solidFill>
              </a:rPr>
              <a:t>email will </a:t>
            </a:r>
            <a:r>
              <a:rPr lang="en-US" sz="2400" dirty="0" smtClean="0">
                <a:solidFill>
                  <a:schemeClr val="tx1"/>
                </a:solidFill>
              </a:rPr>
              <a:t>sent.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6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371" y="464457"/>
            <a:ext cx="968102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4932218"/>
            <a:ext cx="8596667" cy="110914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Validation is being added to the form.  Till the user enter all the necessary details, he/she cannot submit the form.</a:t>
            </a:r>
            <a:endParaRPr lang="en-US" sz="2400" dirty="0"/>
          </a:p>
        </p:txBody>
      </p:sp>
      <p:pic>
        <p:nvPicPr>
          <p:cNvPr id="6" name="Picture Placeholder 5"/>
          <p:cNvPicPr>
            <a:picLocks noGrp="1"/>
          </p:cNvPicPr>
          <p:nvPr>
            <p:ph type="pic" idx="1"/>
          </p:nvPr>
        </p:nvPicPr>
        <p:blipFill>
          <a:blip r:embed="rId2"/>
          <a:srcRect t="5854" b="5854"/>
          <a:stretch>
            <a:fillRect/>
          </a:stretch>
        </p:blipFill>
        <p:spPr bwMode="auto">
          <a:xfrm>
            <a:off x="677863" y="420688"/>
            <a:ext cx="859631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55" y="5077052"/>
            <a:ext cx="9462653" cy="1490662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Javascript</a:t>
            </a:r>
            <a:r>
              <a:rPr lang="en-US" sz="2400" dirty="0" smtClean="0"/>
              <a:t> event handler is added to the form. When the user submit the form,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function is called through ‘</a:t>
            </a:r>
            <a:r>
              <a:rPr lang="en-US" sz="2400" dirty="0" err="1" smtClean="0"/>
              <a:t>onclick</a:t>
            </a:r>
            <a:r>
              <a:rPr lang="en-US" sz="2400" dirty="0" smtClean="0"/>
              <a:t>’ (event handler) which alerts a message that “Your form has been submitted”.</a:t>
            </a:r>
            <a:endParaRPr lang="en-US" sz="2400" dirty="0"/>
          </a:p>
        </p:txBody>
      </p:sp>
      <p:pic>
        <p:nvPicPr>
          <p:cNvPr id="8" name="Picture Placeholder 7"/>
          <p:cNvPicPr>
            <a:picLocks noGrp="1"/>
          </p:cNvPicPr>
          <p:nvPr>
            <p:ph type="pic" idx="1"/>
          </p:nvPr>
        </p:nvPicPr>
        <p:blipFill>
          <a:blip r:embed="rId2"/>
          <a:srcRect t="4360" b="4360"/>
          <a:stretch>
            <a:fillRect/>
          </a:stretch>
        </p:blipFill>
        <p:spPr bwMode="auto">
          <a:xfrm>
            <a:off x="663575" y="406400"/>
            <a:ext cx="8596313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FE4ACDB1-BF40-4377-8DDD-3792B2C2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              </a:t>
            </a:r>
            <a:r>
              <a:rPr lang="en-US" sz="4000" dirty="0" smtClean="0"/>
              <a:t>AIM OF THE </a:t>
            </a:r>
            <a:r>
              <a:rPr lang="en-US" sz="4000" dirty="0"/>
              <a:t>PROJECT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E9194C-5C81-420C-A388-112CE2A01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50" y="2151163"/>
            <a:ext cx="8596668" cy="38807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Our Project aim is to create a food website  using HTML , CSS, JavaScript and </a:t>
            </a:r>
            <a:r>
              <a:rPr lang="en-US" sz="2400" dirty="0" err="1" smtClean="0">
                <a:solidFill>
                  <a:schemeClr val="tx1"/>
                </a:solidFill>
              </a:rPr>
              <a:t>photoshop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r>
              <a:rPr lang="en-US" sz="2400" dirty="0" smtClean="0"/>
              <a:t> The title of our website is “MOODY FOODY” . The purpose of our website is to promote dining through user friendly environment and providing food at comparable rates..</a:t>
            </a:r>
          </a:p>
        </p:txBody>
      </p:sp>
    </p:spTree>
    <p:extLst>
      <p:ext uri="{BB962C8B-B14F-4D97-AF65-F5344CB8AC3E}">
        <p14:creationId xmlns="" xmlns:p14="http://schemas.microsoft.com/office/powerpoint/2010/main" val="13490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07" y="373304"/>
            <a:ext cx="8596668" cy="873606"/>
          </a:xfrm>
        </p:spPr>
        <p:txBody>
          <a:bodyPr/>
          <a:lstStyle/>
          <a:p>
            <a:pPr algn="ctr"/>
            <a:r>
              <a:rPr lang="en-US" dirty="0" smtClean="0"/>
              <a:t>LOGIN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8898" y="1382466"/>
            <a:ext cx="8596668" cy="162397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The existing users can login through ‘LOGIN’ in navigation bar or through link in the footer.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The user requires a ‘user name’ and ‘password’ to login .</a:t>
            </a: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2115" y="2859314"/>
            <a:ext cx="7213599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1419" y="623455"/>
            <a:ext cx="5198581" cy="21751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 Data Validation is been added to the form. Both ‘User name’ and ‘password’ are necessary to login’.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 As the user hover over login button, color changes from red to yellow.(implemented through </a:t>
            </a:r>
            <a:r>
              <a:rPr lang="en-US" sz="2000" dirty="0" err="1" smtClean="0"/>
              <a:t>css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0218" y="6096000"/>
            <a:ext cx="10460182" cy="595745"/>
          </a:xfrm>
        </p:spPr>
        <p:txBody>
          <a:bodyPr/>
          <a:lstStyle/>
          <a:p>
            <a:r>
              <a:rPr lang="en-US" dirty="0" smtClean="0"/>
              <a:t>When the user login, home page is loaded automatically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371" y="176447"/>
            <a:ext cx="5744029" cy="307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87338" y="3545214"/>
            <a:ext cx="4186237" cy="235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46197" y="3553315"/>
            <a:ext cx="4067174" cy="235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382" y="2798618"/>
            <a:ext cx="4185623" cy="922300"/>
          </a:xfrm>
        </p:spPr>
        <p:txBody>
          <a:bodyPr/>
          <a:lstStyle/>
          <a:p>
            <a:pPr algn="just"/>
            <a:r>
              <a:rPr lang="en-US" sz="2000" dirty="0" smtClean="0"/>
              <a:t>In case the user forgets the password, he/ she can click “FORGET PASSWORD” link.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2" y="2770909"/>
            <a:ext cx="4185618" cy="991573"/>
          </a:xfrm>
        </p:spPr>
        <p:txBody>
          <a:bodyPr/>
          <a:lstStyle/>
          <a:p>
            <a:pPr algn="just"/>
            <a:r>
              <a:rPr lang="en-US" sz="2000" dirty="0" smtClean="0"/>
              <a:t>When the user clicks on it, a prompt box is displayed asking for new password.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26002" y="6302930"/>
            <a:ext cx="1175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When the user enters the password and click ‘OK’, an alert is displayed “Your password is changed”.</a:t>
            </a:r>
            <a:endParaRPr lang="en-US" sz="20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60950" y="247976"/>
            <a:ext cx="4186238" cy="2353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597" y="3831771"/>
            <a:ext cx="4111162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0368" y="3860800"/>
            <a:ext cx="4096204" cy="223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19112" y="220663"/>
            <a:ext cx="4184576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7454" y="471055"/>
            <a:ext cx="4408873" cy="2313709"/>
          </a:xfrm>
        </p:spPr>
        <p:txBody>
          <a:bodyPr/>
          <a:lstStyle/>
          <a:p>
            <a:r>
              <a:rPr lang="en-US" dirty="0" smtClean="0"/>
              <a:t>In case of new user, he/she can click “DON’T HAVE AN ACCOUNT”  .(As user hover ,color changes from grey to yellow through </a:t>
            </a:r>
            <a:r>
              <a:rPr lang="en-US" dirty="0" err="1" smtClean="0"/>
              <a:t>css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7475" y="4350327"/>
            <a:ext cx="4185618" cy="1074700"/>
          </a:xfrm>
        </p:spPr>
        <p:txBody>
          <a:bodyPr/>
          <a:lstStyle/>
          <a:p>
            <a:r>
              <a:rPr lang="en-US" dirty="0" smtClean="0"/>
              <a:t>As user click on it, signup page is loaded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2413" y="3586408"/>
            <a:ext cx="5400675" cy="3036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3363" y="247997"/>
            <a:ext cx="5422900" cy="3048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626" y="374073"/>
            <a:ext cx="8596668" cy="800575"/>
          </a:xfrm>
        </p:spPr>
        <p:txBody>
          <a:bodyPr/>
          <a:lstStyle/>
          <a:p>
            <a:pPr algn="ctr"/>
            <a:r>
              <a:rPr lang="en-US" dirty="0" smtClean="0"/>
              <a:t>SIGN 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1510145"/>
            <a:ext cx="8596668" cy="98367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If a user wants to open an account, he/ she has to signup either through navigation bar or link in footer. </a:t>
            </a:r>
          </a:p>
          <a:p>
            <a:endParaRPr lang="en-US" sz="2400" dirty="0" smtClean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37200" y="5181600"/>
            <a:ext cx="4185623" cy="1462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Validation is added to the form. All the necessary details need to be filled up correctly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 Placeholder 8"/>
          <p:cNvSpPr txBox="1">
            <a:spLocks/>
          </p:cNvSpPr>
          <p:nvPr/>
        </p:nvSpPr>
        <p:spPr>
          <a:xfrm>
            <a:off x="5192327" y="5132137"/>
            <a:ext cx="4185623" cy="14210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case the password didn’t  match , an alert message is displayed “Password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donot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match, Try again…” and on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clicking ‘OK’ form is refreshed.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7058" y="2540000"/>
            <a:ext cx="4265286" cy="235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114" y="2510971"/>
            <a:ext cx="4107543" cy="239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62" y="5247884"/>
            <a:ext cx="8596668" cy="860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If user wants to edit form, he/ she can click on ‘reset’ button to refresh the form.</a:t>
            </a:r>
            <a:endParaRPr lang="en-US" sz="2400" dirty="0"/>
          </a:p>
        </p:txBody>
      </p:sp>
      <p:sp>
        <p:nvSpPr>
          <p:cNvPr id="5" name="Text Placeholder 12"/>
          <p:cNvSpPr txBox="1">
            <a:spLocks/>
          </p:cNvSpPr>
          <p:nvPr/>
        </p:nvSpPr>
        <p:spPr>
          <a:xfrm>
            <a:off x="8006377" y="1496291"/>
            <a:ext cx="4185623" cy="1947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 all the details are correct and user clicks on ‘submit’ , an alert message is displayed “Signed up successfully”.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0028" y="423188"/>
            <a:ext cx="7413171" cy="443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735" y="276982"/>
            <a:ext cx="8596668" cy="956732"/>
          </a:xfrm>
        </p:spPr>
        <p:txBody>
          <a:bodyPr/>
          <a:lstStyle/>
          <a:p>
            <a:pPr algn="ctr"/>
            <a:r>
              <a:rPr lang="en-US" dirty="0" smtClean="0"/>
              <a:t>CONCLUSION AND FUTURE SCOPE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134" y="1349828"/>
            <a:ext cx="10077751" cy="5174343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objective of this project is to create a website for the food lovers. The website has been made to fulfill basic requirements of a website using creative ideas. There is always a room for improvement in any website. </a:t>
            </a:r>
          </a:p>
          <a:p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Website could be made more responsive so that it can be compatible      </a:t>
            </a:r>
          </a:p>
          <a:p>
            <a:r>
              <a:rPr lang="en-US" sz="2400" dirty="0" smtClean="0"/>
              <a:t>    to different  platforms.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Online Ordering and delivering option could be added.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A logo could be added that would help to promote the brand.</a:t>
            </a:r>
          </a:p>
          <a:p>
            <a:r>
              <a:rPr lang="en-US" sz="1400" dirty="0" smtClean="0"/>
              <a:t> </a:t>
            </a:r>
            <a:endParaRPr lang="en-US" sz="800" dirty="0" smtClean="0"/>
          </a:p>
          <a:p>
            <a:r>
              <a:rPr lang="en-US" sz="2400" dirty="0" smtClean="0"/>
              <a:t>Every effort has been made to make it user friendly.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905" y="2206171"/>
            <a:ext cx="8596668" cy="2394857"/>
          </a:xfrm>
        </p:spPr>
        <p:txBody>
          <a:bodyPr>
            <a:noAutofit/>
          </a:bodyPr>
          <a:lstStyle/>
          <a:p>
            <a:r>
              <a:rPr lang="en-US" sz="11500" dirty="0" smtClean="0"/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AE0288-68E3-43C5-8F60-346A8CAA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TOOLS AND TECHNOLOGIES </a:t>
            </a:r>
            <a:r>
              <a:rPr lang="en-US" sz="4000" dirty="0"/>
              <a:t>USED.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D122AC-6AEB-4F55-93CA-DCD5A84CF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Html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Java </a:t>
            </a:r>
            <a:r>
              <a:rPr lang="en-US" sz="2800" dirty="0">
                <a:solidFill>
                  <a:schemeClr val="tx1"/>
                </a:solidFill>
              </a:rPr>
              <a:t>script</a:t>
            </a:r>
          </a:p>
          <a:p>
            <a:r>
              <a:rPr lang="en-US" sz="2800" dirty="0" err="1" smtClean="0">
                <a:solidFill>
                  <a:schemeClr val="tx1"/>
                </a:solidFill>
              </a:rPr>
              <a:t>Css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Photoshop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Notepad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Sublime Text 3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Browser(</a:t>
            </a:r>
            <a:r>
              <a:rPr lang="en-US" sz="2800" dirty="0" err="1" smtClean="0">
                <a:solidFill>
                  <a:schemeClr val="tx1"/>
                </a:solidFill>
              </a:rPr>
              <a:t>eg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:-Google chrome</a:t>
            </a:r>
            <a:r>
              <a:rPr lang="en-US" sz="2800" dirty="0" smtClean="0">
                <a:solidFill>
                  <a:schemeClr val="tx1"/>
                </a:solidFill>
              </a:rPr>
              <a:t>) with Internet.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25248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A0CF81-8DFC-4CDA-9ECF-30A97140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43346"/>
            <a:ext cx="9561175" cy="96981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   </a:t>
            </a:r>
            <a:r>
              <a:rPr lang="en-US" sz="4000" dirty="0" smtClean="0"/>
              <a:t>THE </a:t>
            </a:r>
            <a:r>
              <a:rPr lang="en-US" sz="4000" dirty="0" smtClean="0"/>
              <a:t>WEBSITE- </a:t>
            </a:r>
            <a:r>
              <a:rPr lang="en-US" sz="4000" dirty="0" smtClean="0"/>
              <a:t>MOODY FOODY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557EE4-FECB-43BE-967C-81D184A31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93274"/>
            <a:ext cx="9090122" cy="5264726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The website is built using notepad </a:t>
            </a:r>
            <a:r>
              <a:rPr lang="en-US" sz="2800" dirty="0" smtClean="0">
                <a:solidFill>
                  <a:schemeClr val="tx1"/>
                </a:solidFill>
              </a:rPr>
              <a:t>and sublime Text 3. It comprises of 6 </a:t>
            </a:r>
            <a:r>
              <a:rPr lang="en-US" sz="2800" dirty="0" err="1" smtClean="0">
                <a:solidFill>
                  <a:schemeClr val="tx1"/>
                </a:solidFill>
              </a:rPr>
              <a:t>webpages</a:t>
            </a:r>
            <a:r>
              <a:rPr lang="en-US" sz="2800" dirty="0" smtClean="0">
                <a:solidFill>
                  <a:schemeClr val="tx1"/>
                </a:solidFill>
              </a:rPr>
              <a:t> interlinked together.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 Basic structure of website is made through html &lt;div&gt; tag.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The </a:t>
            </a:r>
            <a:r>
              <a:rPr lang="en-US" sz="2800" dirty="0" smtClean="0">
                <a:solidFill>
                  <a:schemeClr val="tx1"/>
                </a:solidFill>
              </a:rPr>
              <a:t>styling of website is done through CSS(Internal, external and Inline).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 JavaScript is being added to forms  , popup chat window ,to add navigation bar on scroll and to display menu through gallery.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 Photoshop is used to make gif , menu cards and background page/header.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We have </a:t>
            </a:r>
            <a:r>
              <a:rPr lang="en-US" sz="2800" dirty="0" smtClean="0">
                <a:solidFill>
                  <a:schemeClr val="tx1"/>
                </a:solidFill>
              </a:rPr>
              <a:t>embedded </a:t>
            </a:r>
            <a:r>
              <a:rPr lang="en-US" sz="2800" dirty="0" err="1" smtClean="0">
                <a:solidFill>
                  <a:schemeClr val="tx1"/>
                </a:solidFill>
              </a:rPr>
              <a:t>facebook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and </a:t>
            </a:r>
            <a:r>
              <a:rPr lang="en-US" sz="2800" dirty="0" smtClean="0">
                <a:solidFill>
                  <a:schemeClr val="tx1"/>
                </a:solidFill>
              </a:rPr>
              <a:t>twitter </a:t>
            </a:r>
            <a:r>
              <a:rPr lang="en-US" sz="2800" dirty="0">
                <a:solidFill>
                  <a:schemeClr val="tx1"/>
                </a:solidFill>
              </a:rPr>
              <a:t>feeds of public accounts.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 A popup chat window feature is added to solve user queries.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 Data validation  is implemented in forms.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 Data object and event handlers (JavaScript) is used.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511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628168-25F2-4BB6-A26C-A7CC5134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                HOME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A310E2-D804-4EFA-A2B9-5532F8FE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1451428"/>
            <a:ext cx="9855199" cy="603794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In </a:t>
            </a:r>
            <a:r>
              <a:rPr lang="en-US" sz="2400" dirty="0">
                <a:solidFill>
                  <a:schemeClr val="tx1"/>
                </a:solidFill>
              </a:rPr>
              <a:t>the home page, we have following elements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:-</a:t>
            </a:r>
          </a:p>
          <a:p>
            <a:pPr>
              <a:buNone/>
            </a:pP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  (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a) </a:t>
            </a: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Navigation bar</a:t>
            </a:r>
          </a:p>
          <a:p>
            <a:pPr>
              <a:buNone/>
            </a:pPr>
            <a:r>
              <a:rPr lang="en-US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  </a:t>
            </a:r>
            <a:r>
              <a:rPr lang="en-US" sz="2400" dirty="0" smtClean="0">
                <a:solidFill>
                  <a:schemeClr val="tx1"/>
                </a:solidFill>
              </a:rPr>
              <a:t>(b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dirty="0" smtClean="0">
                <a:solidFill>
                  <a:schemeClr val="tx1"/>
                </a:solidFill>
              </a:rPr>
              <a:t>Gif(created by </a:t>
            </a:r>
            <a:r>
              <a:rPr lang="en-US" sz="2400" dirty="0" err="1" smtClean="0">
                <a:solidFill>
                  <a:schemeClr val="tx1"/>
                </a:solidFill>
              </a:rPr>
              <a:t>photoshop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		    (</a:t>
            </a:r>
            <a:r>
              <a:rPr lang="en-US" sz="2400" dirty="0">
                <a:solidFill>
                  <a:schemeClr val="tx1"/>
                </a:solidFill>
              </a:rPr>
              <a:t>c) Gallery</a:t>
            </a:r>
          </a:p>
          <a:p>
            <a:pPr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		    (</a:t>
            </a:r>
            <a:r>
              <a:rPr lang="en-US" sz="2400" dirty="0">
                <a:solidFill>
                  <a:schemeClr val="tx1"/>
                </a:solidFill>
              </a:rPr>
              <a:t>d) </a:t>
            </a:r>
            <a:r>
              <a:rPr lang="en-US" sz="2400" dirty="0" smtClean="0">
                <a:solidFill>
                  <a:schemeClr val="tx1"/>
                </a:solidFill>
              </a:rPr>
              <a:t>Feeds( </a:t>
            </a:r>
            <a:r>
              <a:rPr lang="en-US" sz="2400" dirty="0" err="1" smtClean="0">
                <a:solidFill>
                  <a:schemeClr val="tx1"/>
                </a:solidFill>
              </a:rPr>
              <a:t>Facebook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Instagram</a:t>
            </a:r>
            <a:r>
              <a:rPr lang="en-US" sz="2400" dirty="0" smtClean="0">
                <a:solidFill>
                  <a:schemeClr val="tx1"/>
                </a:solidFill>
              </a:rPr>
              <a:t>, Twitter)</a:t>
            </a:r>
          </a:p>
          <a:p>
            <a:pPr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		    (e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dirty="0" smtClean="0">
                <a:solidFill>
                  <a:schemeClr val="tx1"/>
                </a:solidFill>
              </a:rPr>
              <a:t>Footer</a:t>
            </a:r>
          </a:p>
          <a:p>
            <a:pPr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        (</a:t>
            </a:r>
            <a:r>
              <a:rPr lang="en-US" sz="2400" smtClean="0">
                <a:solidFill>
                  <a:schemeClr val="tx1"/>
                </a:solidFill>
              </a:rPr>
              <a:t>f</a:t>
            </a:r>
            <a:r>
              <a:rPr lang="en-US" sz="2400" smtClean="0">
                <a:solidFill>
                  <a:schemeClr val="tx1"/>
                </a:solidFill>
              </a:rPr>
              <a:t>)  Popup </a:t>
            </a:r>
            <a:r>
              <a:rPr lang="en-US" sz="2400" dirty="0" smtClean="0">
                <a:solidFill>
                  <a:schemeClr val="tx1"/>
                </a:solidFill>
              </a:rPr>
              <a:t>Chat Window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user can navigate to other pages </a:t>
            </a:r>
            <a:r>
              <a:rPr lang="en-US" sz="2400" dirty="0" smtClean="0">
                <a:solidFill>
                  <a:schemeClr val="tx1"/>
                </a:solidFill>
              </a:rPr>
              <a:t>through Navigation </a:t>
            </a:r>
            <a:r>
              <a:rPr lang="en-US" sz="2400" dirty="0">
                <a:solidFill>
                  <a:schemeClr val="tx1"/>
                </a:solidFill>
              </a:rPr>
              <a:t>bar and links </a:t>
            </a:r>
            <a:r>
              <a:rPr lang="en-US" sz="2400" dirty="0" smtClean="0">
                <a:solidFill>
                  <a:schemeClr val="tx1"/>
                </a:solidFill>
              </a:rPr>
              <a:t>given in </a:t>
            </a:r>
            <a:r>
              <a:rPr lang="en-US" sz="2400" dirty="0">
                <a:solidFill>
                  <a:schemeClr val="tx1"/>
                </a:solidFill>
              </a:rPr>
              <a:t>footer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For making user visit to our website user easy and comfortable, we have created a pop up window to chat with the user.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IN" sz="1400" dirty="0"/>
          </a:p>
        </p:txBody>
      </p:sp>
    </p:spTree>
    <p:extLst>
      <p:ext uri="{BB962C8B-B14F-4D97-AF65-F5344CB8AC3E}">
        <p14:creationId xmlns="" xmlns:p14="http://schemas.microsoft.com/office/powerpoint/2010/main" val="23303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00"/>
            <a:ext cx="12192000" cy="678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8145"/>
          </a:xfrm>
        </p:spPr>
        <p:txBody>
          <a:bodyPr/>
          <a:lstStyle/>
          <a:p>
            <a:pPr algn="ctr"/>
            <a:r>
              <a:rPr lang="en-US" dirty="0" smtClean="0"/>
              <a:t>1. NAVIGATION BAR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428" y="1364342"/>
            <a:ext cx="4992914" cy="1547074"/>
          </a:xfrm>
        </p:spPr>
        <p:txBody>
          <a:bodyPr/>
          <a:lstStyle/>
          <a:p>
            <a:r>
              <a:rPr lang="en-US" dirty="0" smtClean="0"/>
              <a:t>When we hover over the Bar , the color of text changes to green and background color to white.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77532" y="1770744"/>
            <a:ext cx="4598583" cy="1285816"/>
          </a:xfrm>
        </p:spPr>
        <p:txBody>
          <a:bodyPr/>
          <a:lstStyle/>
          <a:p>
            <a:pPr algn="ctr"/>
            <a:r>
              <a:rPr lang="en-US" dirty="0" smtClean="0"/>
              <a:t>When we click on it, that page loads on the same window.</a:t>
            </a:r>
          </a:p>
          <a:p>
            <a:pPr algn="ctr"/>
            <a:endParaRPr lang="en-US" dirty="0"/>
          </a:p>
        </p:txBody>
      </p:sp>
      <p:pic>
        <p:nvPicPr>
          <p:cNvPr id="9" name="Content Placeholder 8" descr="bar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75" y="3136559"/>
            <a:ext cx="4572112" cy="2737768"/>
          </a:xfrm>
        </p:spPr>
      </p:pic>
      <p:pic>
        <p:nvPicPr>
          <p:cNvPr id="819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53553" y="3120571"/>
            <a:ext cx="4573588" cy="269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421" y="319314"/>
            <a:ext cx="8596668" cy="869848"/>
          </a:xfrm>
        </p:spPr>
        <p:txBody>
          <a:bodyPr/>
          <a:lstStyle/>
          <a:p>
            <a:pPr algn="ctr"/>
            <a:r>
              <a:rPr lang="en-US" dirty="0" smtClean="0"/>
              <a:t>2. </a:t>
            </a:r>
            <a:r>
              <a:rPr lang="en-US" dirty="0" smtClean="0">
                <a:solidFill>
                  <a:srgbClr val="92D050"/>
                </a:solidFill>
              </a:rPr>
              <a:t>GIF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878" y="1348818"/>
            <a:ext cx="8596668" cy="2062039"/>
          </a:xfrm>
        </p:spPr>
        <p:txBody>
          <a:bodyPr>
            <a:noAutofit/>
          </a:bodyPr>
          <a:lstStyle/>
          <a:p>
            <a:r>
              <a:rPr lang="en-US" sz="2400" dirty="0" smtClean="0"/>
              <a:t>A GIF is created through Photoshop displaying the website title and some quotations on food. The timing between each consecutive slide is 10 sec.</a:t>
            </a:r>
          </a:p>
          <a:p>
            <a:r>
              <a:rPr lang="en-US" sz="2400" dirty="0" smtClean="0"/>
              <a:t>As the user scrolls the website, a menu bar appears with a opacity 0.9 so that user can jump to any webpage anytime.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802742" y="3672115"/>
            <a:ext cx="2798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92D050"/>
                </a:solidFill>
              </a:rPr>
              <a:t>3. GALLERY</a:t>
            </a:r>
            <a:endParaRPr lang="en-US" sz="4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0229" y="4731657"/>
            <a:ext cx="8665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Gallery contains images of the food in 3 columns and 3 rows. This structure is created through nested &lt;div&gt; tag and CSS styling.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7" y="4553858"/>
            <a:ext cx="8596667" cy="566738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3. FEEDS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1887" y="5120595"/>
            <a:ext cx="11292114" cy="1490662"/>
          </a:xfrm>
        </p:spPr>
        <p:txBody>
          <a:bodyPr>
            <a:noAutofit/>
          </a:bodyPr>
          <a:lstStyle/>
          <a:p>
            <a:r>
              <a:rPr lang="en-US" sz="2000" dirty="0" smtClean="0"/>
              <a:t>Feeds of </a:t>
            </a:r>
            <a:r>
              <a:rPr lang="en-US" sz="2000" dirty="0" err="1" smtClean="0"/>
              <a:t>Facebook</a:t>
            </a:r>
            <a:r>
              <a:rPr lang="en-US" sz="2000" dirty="0" smtClean="0"/>
              <a:t> and twitter is added through embed option. </a:t>
            </a:r>
            <a:r>
              <a:rPr lang="en-US" sz="2000" dirty="0" err="1" smtClean="0"/>
              <a:t>Instagram</a:t>
            </a:r>
            <a:r>
              <a:rPr lang="en-US" sz="2000" dirty="0" smtClean="0"/>
              <a:t> page is am image that is added through &lt;</a:t>
            </a:r>
            <a:r>
              <a:rPr lang="en-US" sz="2000" dirty="0" err="1" smtClean="0"/>
              <a:t>img</a:t>
            </a:r>
            <a:r>
              <a:rPr lang="en-US" sz="2000" dirty="0" smtClean="0"/>
              <a:t>&gt; tag nested in a &lt;div&gt; tag. </a:t>
            </a:r>
          </a:p>
          <a:p>
            <a:r>
              <a:rPr lang="en-US" sz="2000" dirty="0" smtClean="0"/>
              <a:t>When the user click over the feed/image, particular page is opened in new tab.</a:t>
            </a:r>
          </a:p>
          <a:p>
            <a:r>
              <a:rPr lang="en-US" sz="2000" dirty="0" smtClean="0"/>
              <a:t>The structure is created through nested &lt;div&gt; tag and styled by CSS. </a:t>
            </a:r>
            <a:endParaRPr lang="en-US" sz="2000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>
          <a:blip r:embed="rId2"/>
          <a:srcRect t="10223" b="10223"/>
          <a:stretch>
            <a:fillRect/>
          </a:stretch>
        </p:blipFill>
        <p:spPr bwMode="auto">
          <a:xfrm>
            <a:off x="261256" y="304800"/>
            <a:ext cx="8751488" cy="40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819</TotalTime>
  <Words>1227</Words>
  <Application>Microsoft Office PowerPoint</Application>
  <PresentationFormat>Custom</PresentationFormat>
  <Paragraphs>120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Facet</vt:lpstr>
      <vt:lpstr>PRESENTATION</vt:lpstr>
      <vt:lpstr>              AIM OF THE PROJECT </vt:lpstr>
      <vt:lpstr>TOOLS AND TECHNOLOGIES USED.</vt:lpstr>
      <vt:lpstr>   THE WEBSITE- MOODY FOODY</vt:lpstr>
      <vt:lpstr>                HOME</vt:lpstr>
      <vt:lpstr>Slide 6</vt:lpstr>
      <vt:lpstr>1. NAVIGATION BAR</vt:lpstr>
      <vt:lpstr>2. GIF</vt:lpstr>
      <vt:lpstr>3. FEEDS</vt:lpstr>
      <vt:lpstr>4. FOOTER</vt:lpstr>
      <vt:lpstr>5. POPUP CHAT WINDOW</vt:lpstr>
      <vt:lpstr>MENU</vt:lpstr>
      <vt:lpstr>Slide 13</vt:lpstr>
      <vt:lpstr>ABOUT US</vt:lpstr>
      <vt:lpstr>Slide 15</vt:lpstr>
      <vt:lpstr>               CONTACT US </vt:lpstr>
      <vt:lpstr>Slide 17</vt:lpstr>
      <vt:lpstr>Slide 18</vt:lpstr>
      <vt:lpstr>Slide 19</vt:lpstr>
      <vt:lpstr>LOGIN </vt:lpstr>
      <vt:lpstr>Slide 21</vt:lpstr>
      <vt:lpstr>Slide 22</vt:lpstr>
      <vt:lpstr>Slide 23</vt:lpstr>
      <vt:lpstr>SIGN UP</vt:lpstr>
      <vt:lpstr>Slide 25</vt:lpstr>
      <vt:lpstr>CONCLUSION AND FUTURE SCOPE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On</dc:title>
  <dc:creator>Shikha Jha</dc:creator>
  <cp:lastModifiedBy>NEW</cp:lastModifiedBy>
  <cp:revision>93</cp:revision>
  <dcterms:created xsi:type="dcterms:W3CDTF">2019-11-23T13:50:27Z</dcterms:created>
  <dcterms:modified xsi:type="dcterms:W3CDTF">2019-11-28T09:42:56Z</dcterms:modified>
</cp:coreProperties>
</file>